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93ad89a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93ad89a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149d507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149d507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c27dd2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c27dd2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149d507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149d50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c27dd2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c27dd2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149d5070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149d5070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1c27dd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1c27dd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Haldhardwivedi/Sorting-Algorithm-Visualiz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408000" y="2732000"/>
            <a:ext cx="386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Name:Haldhar Dwivedi</a:t>
            </a:r>
            <a:endParaRPr sz="2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Roll Number: CED18I022</a:t>
            </a:r>
            <a:endParaRPr sz="2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Repo on </a:t>
            </a:r>
            <a:r>
              <a:rPr b="1" lang="en" sz="1500">
                <a:solidFill>
                  <a:srgbClr val="F1C23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449800" y="931950"/>
            <a:ext cx="59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Simulation of Sorting Algorithms</a:t>
            </a:r>
            <a:endParaRPr sz="3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272700" y="2456125"/>
            <a:ext cx="4027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latin typeface="Roboto"/>
                <a:ea typeface="Roboto"/>
                <a:cs typeface="Roboto"/>
                <a:sym typeface="Roboto"/>
              </a:rPr>
              <a:t>THANK YOU </a:t>
            </a:r>
            <a:endParaRPr b="1" sz="4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The code 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95075" y="1940950"/>
            <a:ext cx="86931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To run </a:t>
            </a:r>
            <a:r>
              <a:rPr lang="en" sz="1500">
                <a:solidFill>
                  <a:srgbClr val="000000"/>
                </a:solidFill>
              </a:rPr>
              <a:t>the</a:t>
            </a:r>
            <a:r>
              <a:rPr lang="en" sz="1500">
                <a:solidFill>
                  <a:srgbClr val="000000"/>
                </a:solidFill>
              </a:rPr>
              <a:t> code : </a:t>
            </a:r>
            <a:r>
              <a:rPr b="1" lang="en" sz="1500">
                <a:solidFill>
                  <a:srgbClr val="000000"/>
                </a:solidFill>
              </a:rPr>
              <a:t>g++ project.cpp -lGL -lGLU -lglut -o project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Then run </a:t>
            </a:r>
            <a:r>
              <a:rPr b="1" lang="en" sz="1500">
                <a:solidFill>
                  <a:srgbClr val="000000"/>
                </a:solidFill>
              </a:rPr>
              <a:t>./project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Keyboard Functionalities which are there in the code is: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1.</a:t>
            </a:r>
            <a:r>
              <a:rPr b="1" lang="en" sz="1500">
                <a:solidFill>
                  <a:srgbClr val="000000"/>
                </a:solidFill>
              </a:rPr>
              <a:t>Esc to exit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2.Press </a:t>
            </a:r>
            <a:r>
              <a:rPr b="1" lang="en" sz="1500">
                <a:solidFill>
                  <a:srgbClr val="000000"/>
                </a:solidFill>
              </a:rPr>
              <a:t>‘b’ </a:t>
            </a:r>
            <a:r>
              <a:rPr lang="en" sz="1500">
                <a:solidFill>
                  <a:srgbClr val="000000"/>
                </a:solidFill>
              </a:rPr>
              <a:t>to start </a:t>
            </a:r>
            <a:r>
              <a:rPr b="1" lang="en" sz="1500">
                <a:solidFill>
                  <a:srgbClr val="000000"/>
                </a:solidFill>
              </a:rPr>
              <a:t>bubble sort</a:t>
            </a:r>
            <a:r>
              <a:rPr lang="en" sz="1500">
                <a:solidFill>
                  <a:srgbClr val="000000"/>
                </a:solidFill>
              </a:rPr>
              <a:t> visualization ,</a:t>
            </a:r>
            <a:r>
              <a:rPr b="1" lang="en" sz="1500">
                <a:solidFill>
                  <a:srgbClr val="000000"/>
                </a:solidFill>
              </a:rPr>
              <a:t>’s’ </a:t>
            </a:r>
            <a:r>
              <a:rPr lang="en" sz="1500">
                <a:solidFill>
                  <a:srgbClr val="000000"/>
                </a:solidFill>
              </a:rPr>
              <a:t>to start </a:t>
            </a:r>
            <a:r>
              <a:rPr b="1" lang="en" sz="1500">
                <a:solidFill>
                  <a:srgbClr val="000000"/>
                </a:solidFill>
              </a:rPr>
              <a:t>selection sor</a:t>
            </a:r>
            <a:r>
              <a:rPr lang="en" sz="1500">
                <a:solidFill>
                  <a:srgbClr val="000000"/>
                </a:solidFill>
              </a:rPr>
              <a:t>t ,</a:t>
            </a:r>
            <a:r>
              <a:rPr b="1" lang="en" sz="1500">
                <a:solidFill>
                  <a:srgbClr val="000000"/>
                </a:solidFill>
              </a:rPr>
              <a:t>’i’</a:t>
            </a:r>
            <a:r>
              <a:rPr lang="en" sz="1500">
                <a:solidFill>
                  <a:srgbClr val="000000"/>
                </a:solidFill>
              </a:rPr>
              <a:t> to start </a:t>
            </a:r>
            <a:r>
              <a:rPr b="1" lang="en" sz="1500">
                <a:solidFill>
                  <a:srgbClr val="000000"/>
                </a:solidFill>
              </a:rPr>
              <a:t>insertion sort,’m’ to start merge sort visualization </a:t>
            </a:r>
            <a:endParaRPr b="1"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</a:t>
            </a:r>
            <a:r>
              <a:rPr lang="en"/>
              <a:t>Initialization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57050" y="2455175"/>
            <a:ext cx="303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 a given number/ randomized  ‘n’ a randomized array is generated and displayed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before the sorting algorithms are implemented 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75" y="1732575"/>
            <a:ext cx="3413925" cy="31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Algorithms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66925" y="2310950"/>
            <a:ext cx="560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The Sorting algorithms that i implemented are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Bubble Sort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Insertion sort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Quick sort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Selection sort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Array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950" y="1752450"/>
            <a:ext cx="4027449" cy="31380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71775" y="1826675"/>
            <a:ext cx="4601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To display the array as heights of the </a:t>
            </a:r>
            <a:r>
              <a:rPr lang="en" sz="1300"/>
              <a:t>rectangle</a:t>
            </a:r>
            <a:r>
              <a:rPr lang="en" sz="1300"/>
              <a:t> the algo used 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width=1/n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Height ratio = 2*(arr[i] + 1)/l;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widthIndexAdder = 2*i/l;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Leftx</a:t>
            </a:r>
            <a:r>
              <a:rPr lang="en" sz="1300"/>
              <a:t>   = -1 + widthIndexAdder;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Rightx</a:t>
            </a:r>
            <a:r>
              <a:rPr lang="en" sz="1300"/>
              <a:t>  = </a:t>
            </a:r>
            <a:r>
              <a:rPr lang="en" sz="1300"/>
              <a:t>Leftx</a:t>
            </a:r>
            <a:r>
              <a:rPr lang="en" sz="1300"/>
              <a:t> + width;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BottomY</a:t>
            </a:r>
            <a:r>
              <a:rPr lang="en" sz="1300"/>
              <a:t> = -1;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TopY</a:t>
            </a:r>
            <a:r>
              <a:rPr lang="en" sz="1300"/>
              <a:t>    = BottomY + </a:t>
            </a:r>
            <a:r>
              <a:rPr lang="en" sz="1300"/>
              <a:t>Height ratio</a:t>
            </a:r>
            <a:r>
              <a:rPr lang="en" sz="1300"/>
              <a:t>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can then use these two diagonally </a:t>
            </a:r>
            <a:r>
              <a:rPr lang="en" sz="1300"/>
              <a:t>opposite</a:t>
            </a:r>
            <a:r>
              <a:rPr lang="en" sz="1300"/>
              <a:t> points to create the </a:t>
            </a:r>
            <a:r>
              <a:rPr lang="en" sz="1300"/>
              <a:t>rectangle that will represent the array visually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7179" l="13795" r="15242" t="20328"/>
          <a:stretch/>
        </p:blipFill>
        <p:spPr>
          <a:xfrm>
            <a:off x="0" y="1711700"/>
            <a:ext cx="2551826" cy="17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650" y="3365200"/>
            <a:ext cx="2974450" cy="1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6425" y="1711700"/>
            <a:ext cx="4853450" cy="33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13613" l="12670" r="12752" t="15075"/>
          <a:stretch/>
        </p:blipFill>
        <p:spPr>
          <a:xfrm>
            <a:off x="287075" y="1858050"/>
            <a:ext cx="2623599" cy="2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625" y="3580525"/>
            <a:ext cx="2974450" cy="1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350" y="1935650"/>
            <a:ext cx="3767976" cy="29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0" y="1682750"/>
            <a:ext cx="3523801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125" y="1769963"/>
            <a:ext cx="5051352" cy="3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16725" y="3160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Sort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408650" y="1083775"/>
            <a:ext cx="43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Pivot For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Quicksort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last element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15626" l="11965" r="12971" t="17989"/>
          <a:stretch/>
        </p:blipFill>
        <p:spPr>
          <a:xfrm>
            <a:off x="111675" y="2045425"/>
            <a:ext cx="2663424" cy="19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11939" l="11284" r="11261" t="13395"/>
          <a:stretch/>
        </p:blipFill>
        <p:spPr>
          <a:xfrm>
            <a:off x="2607625" y="2712650"/>
            <a:ext cx="2519874" cy="22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675" y="1960450"/>
            <a:ext cx="3999850" cy="26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